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9872" autoAdjust="0"/>
  </p:normalViewPr>
  <p:slideViewPr>
    <p:cSldViewPr snapToGrid="0">
      <p:cViewPr varScale="1">
        <p:scale>
          <a:sx n="89" d="100"/>
          <a:sy n="89" d="100"/>
        </p:scale>
        <p:origin x="-5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A7-4C7E-88AD-2EE9CB5B0C69}"/>
              </c:ext>
            </c:extLst>
          </c:dPt>
          <c:dPt>
            <c:idx val="1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A7-4C7E-88AD-2EE9CB5B0C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Sisa</c:v>
                </c:pt>
                <c:pt idx="1">
                  <c:v>Realisasi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0.59050000000000002</c:v>
                </c:pt>
                <c:pt idx="1">
                  <c:v>0.40950000000000009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CA7-4C7E-88AD-2EE9CB5B0C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CA7-4C7E-88AD-2EE9CB5B0C6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CA7-4C7E-88AD-2EE9CB5B0C69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BCA7-4C7E-88AD-2EE9CB5B0C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Sisa</c:v>
                </c:pt>
                <c:pt idx="1">
                  <c:v>Realisasi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CA7-4C7E-88AD-2EE9CB5B0C69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>
        <c:manualLayout>
          <c:layoutTarget val="inner"/>
          <c:xMode val="edge"/>
          <c:yMode val="edge"/>
          <c:x val="7.0210934377004527E-2"/>
          <c:y val="4.2578183866113367E-2"/>
          <c:w val="0.9168020526359828"/>
          <c:h val="0.8943263071228707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Realisasi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2.1052631578947378E-2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08C-4646-983A-7C8F5DBB5A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099446982738219E-17"/>
                  <c:y val="3.5087719298245623E-3"/>
                </c:manualLayout>
              </c:layout>
              <c:dLblPos val="outEnd"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08C-4646-983A-7C8F5DBB5A2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pPr>
                <a:solidFill>
                  <a:srgbClr val="FFC000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SETJEN</c:v>
                </c:pt>
                <c:pt idx="1">
                  <c:v>ITJEN</c:v>
                </c:pt>
                <c:pt idx="2">
                  <c:v>DITJEN KESMAS</c:v>
                </c:pt>
                <c:pt idx="3">
                  <c:v>DITJEN YANKES</c:v>
                </c:pt>
                <c:pt idx="4">
                  <c:v>DITJEN P2P</c:v>
                </c:pt>
                <c:pt idx="5">
                  <c:v>DITJEN FARMALKES</c:v>
                </c:pt>
                <c:pt idx="6">
                  <c:v>BADAN LITBANGKES</c:v>
                </c:pt>
                <c:pt idx="7">
                  <c:v>BADAN PPSDMKES</c:v>
                </c:pt>
                <c:pt idx="8">
                  <c:v>KEMENKES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0.71140000000000003</c:v>
                </c:pt>
                <c:pt idx="1">
                  <c:v>0.16039999999999999</c:v>
                </c:pt>
                <c:pt idx="2">
                  <c:v>4.4500000000000019E-2</c:v>
                </c:pt>
                <c:pt idx="3">
                  <c:v>0.1275</c:v>
                </c:pt>
                <c:pt idx="4">
                  <c:v>0.1118</c:v>
                </c:pt>
                <c:pt idx="5">
                  <c:v>1.8400000000000007E-2</c:v>
                </c:pt>
                <c:pt idx="6">
                  <c:v>0.1038</c:v>
                </c:pt>
                <c:pt idx="7">
                  <c:v>0.12410000000000003</c:v>
                </c:pt>
                <c:pt idx="8">
                  <c:v>0.40950000000000009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08C-4646-983A-7C8F5DBB5A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Realisasi+Kontrak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SETJEN</c:v>
                </c:pt>
                <c:pt idx="1">
                  <c:v>ITJEN</c:v>
                </c:pt>
                <c:pt idx="2">
                  <c:v>DITJEN KESMAS</c:v>
                </c:pt>
                <c:pt idx="3">
                  <c:v>DITJEN YANKES</c:v>
                </c:pt>
                <c:pt idx="4">
                  <c:v>DITJEN P2P</c:v>
                </c:pt>
                <c:pt idx="5">
                  <c:v>DITJEN FARMALKES</c:v>
                </c:pt>
                <c:pt idx="6">
                  <c:v>BADAN LITBANGKES</c:v>
                </c:pt>
                <c:pt idx="7">
                  <c:v>BADAN PPSDMKES</c:v>
                </c:pt>
                <c:pt idx="8">
                  <c:v>KEMENKES</c:v>
                </c:pt>
              </c:strCache>
            </c:strRef>
          </c:cat>
          <c:val>
            <c:numRef>
              <c:f>Sheet1!$C$2:$C$10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108C-4646-983A-7C8F5DBB5A28}"/>
            </c:ext>
          </c:extLst>
        </c:ser>
        <c:dLbls>
          <c:showVal val="1"/>
        </c:dLbls>
        <c:gapWidth val="219"/>
        <c:overlap val="-27"/>
        <c:axId val="37646720"/>
        <c:axId val="37648256"/>
      </c:barChart>
      <c:catAx>
        <c:axId val="376467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48256"/>
        <c:crosses val="autoZero"/>
        <c:auto val="1"/>
        <c:lblAlgn val="ctr"/>
        <c:lblOffset val="100"/>
      </c:catAx>
      <c:valAx>
        <c:axId val="37648256"/>
        <c:scaling>
          <c:orientation val="minMax"/>
        </c:scaling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4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4683E-94D2-4DCC-A625-B1841C2F88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C8ED5-A0C6-4E3E-BC7D-AA211A04BD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2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50" name="Notes Placeholder 2"/>
          <p:cNvSpPr>
            <a:spLocks noGrp="1"/>
          </p:cNvSpPr>
          <p:nvPr>
            <p:ph type="body" idx="1"/>
          </p:nvPr>
        </p:nvSpPr>
        <p:spPr>
          <a:xfrm>
            <a:off x="297180" y="4809223"/>
            <a:ext cx="6385560" cy="3916115"/>
          </a:xfrm>
        </p:spPr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ID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7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F8B60-CF36-4718-A837-F99A8E4B628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143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234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832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057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054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937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39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695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673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14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27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858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D6CC-D3CC-4A4A-A33B-E8DB9D31B41C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DBD17-A648-4677-B629-AE40A82B0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870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Excel_Worksheet3.xlsx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0" name="Straight Connector 8"/>
          <p:cNvCxnSpPr>
            <a:cxnSpLocks/>
          </p:cNvCxnSpPr>
          <p:nvPr/>
        </p:nvCxnSpPr>
        <p:spPr>
          <a:xfrm>
            <a:off x="5590765" y="2198444"/>
            <a:ext cx="6084000" cy="0"/>
          </a:xfrm>
          <a:prstGeom prst="line">
            <a:avLst/>
          </a:prstGeom>
          <a:ln w="38100">
            <a:solidFill>
              <a:srgbClr val="F93C2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47" name="Rectangle 9"/>
          <p:cNvSpPr/>
          <p:nvPr/>
        </p:nvSpPr>
        <p:spPr>
          <a:xfrm>
            <a:off x="0" y="-60286"/>
            <a:ext cx="12192000" cy="957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REALISASI ANGGARAN UNIT UTAMA</a:t>
            </a:r>
          </a:p>
          <a:p>
            <a:pPr algn="ctr"/>
            <a:r>
              <a:rPr lang="en-ID" sz="2400" b="1" dirty="0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</a:t>
            </a:r>
            <a:r>
              <a:rPr lang="en-ID" sz="2400" b="1" dirty="0" err="1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s.d.</a:t>
            </a:r>
            <a:r>
              <a:rPr lang="en-ID" sz="2400" b="1" dirty="0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triwulan</a:t>
            </a:r>
            <a:r>
              <a:rPr lang="en-ID" sz="2400" b="1" dirty="0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 2020)</a:t>
            </a:r>
            <a:endParaRPr lang="en-US" sz="2400" b="1" dirty="0">
              <a:solidFill>
                <a:prstClr val="black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94310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48573037"/>
              </p:ext>
            </p:extLst>
          </p:nvPr>
        </p:nvGraphicFramePr>
        <p:xfrm>
          <a:off x="0" y="937165"/>
          <a:ext cx="4705350" cy="3888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94311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4317435"/>
              </p:ext>
            </p:extLst>
          </p:nvPr>
        </p:nvGraphicFramePr>
        <p:xfrm>
          <a:off x="149946" y="5157016"/>
          <a:ext cx="4705350" cy="1000635"/>
        </p:xfrm>
        <a:graphic>
          <a:graphicData uri="http://schemas.openxmlformats.org/drawingml/2006/table">
            <a:tbl>
              <a:tblPr bandRow="1">
                <a:tableStyleId>{8FD4443E-F989-4FC4-A0C8-D5A2AF1F390B}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3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3545">
                <a:tc>
                  <a:txBody>
                    <a:bodyPr/>
                    <a:lstStyle/>
                    <a:p>
                      <a:r>
                        <a:rPr lang="en-ID" sz="1400" dirty="0">
                          <a:latin typeface="Bahnschrift" panose="020B0502040204020203" pitchFamily="34" charset="0"/>
                        </a:rPr>
                        <a:t>PAGU</a:t>
                      </a:r>
                      <a:endParaRPr lang="en-US" sz="1400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ahnschrift" panose="020B0502040204020203" pitchFamily="34" charset="0"/>
                        </a:rPr>
                        <a:t>  57,575,791,965,000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545">
                <a:tc>
                  <a:txBody>
                    <a:bodyPr/>
                    <a:lstStyle/>
                    <a:p>
                      <a:r>
                        <a:rPr lang="en-ID" sz="1400" dirty="0">
                          <a:latin typeface="Bahnschrift" panose="020B0502040204020203" pitchFamily="34" charset="0"/>
                        </a:rPr>
                        <a:t>REALISASI</a:t>
                      </a:r>
                      <a:endParaRPr lang="en-US" sz="1400" dirty="0">
                        <a:latin typeface="Bahnschrift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Bahnschrift" panose="020B0502040204020203" pitchFamily="34" charset="0"/>
                        </a:rPr>
                        <a:t> 23,578,435,140,927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545">
                <a:tc>
                  <a:txBody>
                    <a:bodyPr/>
                    <a:lstStyle/>
                    <a:p>
                      <a:r>
                        <a:rPr lang="en-ID" sz="1400" dirty="0">
                          <a:latin typeface="Bahnschrift" panose="020B0502040204020203" pitchFamily="34" charset="0"/>
                        </a:rPr>
                        <a:t>%</a:t>
                      </a:r>
                      <a:endParaRPr lang="en-US" sz="1400" dirty="0">
                        <a:latin typeface="Bahnschrift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400" dirty="0" smtClean="0">
                          <a:latin typeface="Bahnschrift" panose="020B0502040204020203" pitchFamily="34" charset="0"/>
                        </a:rPr>
                        <a:t>40.95%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194312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02729426"/>
              </p:ext>
            </p:extLst>
          </p:nvPr>
        </p:nvGraphicFramePr>
        <p:xfrm>
          <a:off x="4705350" y="942975"/>
          <a:ext cx="7486649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4113795"/>
              </p:ext>
            </p:extLst>
          </p:nvPr>
        </p:nvGraphicFramePr>
        <p:xfrm>
          <a:off x="5189332" y="4589419"/>
          <a:ext cx="6886865" cy="2185987"/>
        </p:xfrm>
        <a:graphic>
          <a:graphicData uri="http://schemas.openxmlformats.org/presentationml/2006/ole">
            <p:oleObj spid="_x0000_s1043" name="Worksheet" r:id="rId6" imgW="6972326" imgH="2451008" progId="Excel.Shee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87629"/>
            <a:ext cx="1657350" cy="7728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9506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ROKEU'BMN</dc:creator>
  <cp:lastModifiedBy>dini2006</cp:lastModifiedBy>
  <cp:revision>15</cp:revision>
  <dcterms:created xsi:type="dcterms:W3CDTF">2020-08-31T13:12:12Z</dcterms:created>
  <dcterms:modified xsi:type="dcterms:W3CDTF">2020-09-01T01:01:23Z</dcterms:modified>
</cp:coreProperties>
</file>